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6A79-4F7B-4641-9C5B-B10527813C0B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C156-863D-4C75-B82D-33020451CC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665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6A79-4F7B-4641-9C5B-B10527813C0B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C156-863D-4C75-B82D-33020451CC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441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6A79-4F7B-4641-9C5B-B10527813C0B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C156-863D-4C75-B82D-33020451CC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009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6A79-4F7B-4641-9C5B-B10527813C0B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C156-863D-4C75-B82D-33020451CC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270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6A79-4F7B-4641-9C5B-B10527813C0B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C156-863D-4C75-B82D-33020451CC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625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6A79-4F7B-4641-9C5B-B10527813C0B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C156-863D-4C75-B82D-33020451CC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715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6A79-4F7B-4641-9C5B-B10527813C0B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C156-863D-4C75-B82D-33020451CC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24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6A79-4F7B-4641-9C5B-B10527813C0B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C156-863D-4C75-B82D-33020451CC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598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6A79-4F7B-4641-9C5B-B10527813C0B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C156-863D-4C75-B82D-33020451CC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584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6A79-4F7B-4641-9C5B-B10527813C0B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C156-863D-4C75-B82D-33020451CC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229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6A79-4F7B-4641-9C5B-B10527813C0B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C156-863D-4C75-B82D-33020451CC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839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B6A79-4F7B-4641-9C5B-B10527813C0B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FC156-863D-4C75-B82D-33020451CC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52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68625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3150" y="552450"/>
            <a:ext cx="75057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878"/>
    </mc:Choice>
    <mc:Fallback>
      <p:transition spd="slow" advTm="4787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80" objId="2"/>
        <p14:pauseEvt time="47565" objId="2"/>
        <p14:seekEvt time="47565" objId="2" seek="45423"/>
        <p14:resumeEvt time="47778" objId="2"/>
        <p14:pauseEvt time="47878" objId="2"/>
        <p14:stopEvt time="47878" objId="2"/>
      </p14:showEvt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Centacare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Johns</dc:creator>
  <cp:lastModifiedBy>Chris Donnelly</cp:lastModifiedBy>
  <cp:revision>5</cp:revision>
  <dcterms:created xsi:type="dcterms:W3CDTF">2019-05-28T05:55:07Z</dcterms:created>
  <dcterms:modified xsi:type="dcterms:W3CDTF">2019-06-20T00:29:08Z</dcterms:modified>
</cp:coreProperties>
</file>